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notesMasterIdLst>
    <p:notesMasterId r:id="rId24"/>
  </p:notesMasterIdLst>
  <p:sldIdLst>
    <p:sldId id="337" r:id="rId2"/>
    <p:sldId id="509" r:id="rId3"/>
    <p:sldId id="514" r:id="rId4"/>
    <p:sldId id="504" r:id="rId5"/>
    <p:sldId id="501" r:id="rId6"/>
    <p:sldId id="486" r:id="rId7"/>
    <p:sldId id="493" r:id="rId8"/>
    <p:sldId id="494" r:id="rId9"/>
    <p:sldId id="496" r:id="rId10"/>
    <p:sldId id="497" r:id="rId11"/>
    <p:sldId id="498" r:id="rId12"/>
    <p:sldId id="499" r:id="rId13"/>
    <p:sldId id="500" r:id="rId14"/>
    <p:sldId id="510" r:id="rId15"/>
    <p:sldId id="512" r:id="rId16"/>
    <p:sldId id="511" r:id="rId17"/>
    <p:sldId id="515" r:id="rId18"/>
    <p:sldId id="491" r:id="rId19"/>
    <p:sldId id="506" r:id="rId20"/>
    <p:sldId id="492" r:id="rId21"/>
    <p:sldId id="502" r:id="rId22"/>
    <p:sldId id="50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4"/>
  </p:normalViewPr>
  <p:slideViewPr>
    <p:cSldViewPr snapToGrid="0" snapToObjects="1">
      <p:cViewPr varScale="1">
        <p:scale>
          <a:sx n="63" d="100"/>
          <a:sy n="63" d="100"/>
        </p:scale>
        <p:origin x="138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0BF428-83D6-4F18-B1C0-07A7AE79AE3A}" type="datetimeFigureOut">
              <a:rPr lang="en-US" smtClean="0"/>
              <a:pPr/>
              <a:t>6/30/2020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C78F72-00B2-4973-AD45-4D3F8579B0B2}" type="slidenum">
              <a:rPr lang="en-US" smtClean="0"/>
              <a:pPr/>
              <a:t>‹#›</a:t>
            </a:fld>
            <a:endParaRPr lang="en-US" dirty="0"/>
          </a:p>
        </p:txBody>
      </p:sp>
    </p:spTree>
    <p:extLst>
      <p:ext uri="{BB962C8B-B14F-4D97-AF65-F5344CB8AC3E}">
        <p14:creationId xmlns:p14="http://schemas.microsoft.com/office/powerpoint/2010/main" val="288845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78F72-00B2-4973-AD45-4D3F8579B0B2}" type="slidenum">
              <a:rPr lang="en-US" smtClean="0"/>
              <a:pPr/>
              <a:t>22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7CE38E4D-051A-41E1-86A4-E56916468FD0}" type="datetimeFigureOut">
              <a:rPr lang="en-US" smtClean="0"/>
              <a:pPr/>
              <a:t>6/30/2020</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886BB73A-582F-4420-9A14-CB10A2B2E5E8}"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CE38E4D-051A-41E1-86A4-E56916468FD0}" type="datetimeFigureOut">
              <a:rPr lang="en-US" smtClean="0"/>
              <a:pPr/>
              <a:t>6/30/2020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6BB73A-582F-4420-9A14-CB10A2B2E5E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7CE38E4D-051A-41E1-86A4-E56916468FD0}" type="datetimeFigureOut">
              <a:rPr lang="en-US" smtClean="0"/>
              <a:pPr/>
              <a:t>6/30/2020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886BB73A-582F-4420-9A14-CB10A2B2E5E8}"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CE38E4D-051A-41E1-86A4-E56916468FD0}" type="datetimeFigureOut">
              <a:rPr lang="en-US" smtClean="0"/>
              <a:pPr/>
              <a:t>6/30/2020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6BB73A-582F-4420-9A14-CB10A2B2E5E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7CE38E4D-051A-41E1-86A4-E56916468FD0}" type="datetimeFigureOut">
              <a:rPr lang="en-US" smtClean="0"/>
              <a:pPr/>
              <a:t>6/30/2020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86BB73A-582F-4420-9A14-CB10A2B2E5E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7CE38E4D-051A-41E1-86A4-E56916468FD0}" type="datetimeFigureOut">
              <a:rPr lang="en-US" smtClean="0"/>
              <a:pPr/>
              <a:t>6/30/2020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86BB73A-582F-4420-9A14-CB10A2B2E5E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E38E4D-051A-41E1-86A4-E56916468FD0}" type="datetimeFigureOut">
              <a:rPr lang="en-US" smtClean="0"/>
              <a:pPr/>
              <a:t>6/30/2020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86BB73A-582F-4420-9A14-CB10A2B2E5E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CE38E4D-051A-41E1-86A4-E56916468FD0}" type="datetimeFigureOut">
              <a:rPr lang="en-US" smtClean="0"/>
              <a:pPr/>
              <a:t>6/30/2020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6BB73A-582F-4420-9A14-CB10A2B2E5E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7CE38E4D-051A-41E1-86A4-E56916468FD0}" type="datetimeFigureOut">
              <a:rPr lang="en-US" smtClean="0"/>
              <a:pPr/>
              <a:t>6/30/2020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6BB73A-582F-4420-9A14-CB10A2B2E5E8}"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CE38E4D-051A-41E1-86A4-E56916468FD0}" type="datetimeFigureOut">
              <a:rPr lang="en-US" smtClean="0"/>
              <a:pPr/>
              <a:t>6/30/2020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6BB73A-582F-4420-9A14-CB10A2B2E5E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CE38E4D-051A-41E1-86A4-E56916468FD0}" type="datetimeFigureOut">
              <a:rPr lang="en-US" smtClean="0"/>
              <a:pPr/>
              <a:t>6/30/2020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6BB73A-582F-4420-9A14-CB10A2B2E5E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CE38E4D-051A-41E1-86A4-E56916468FD0}" type="datetimeFigureOut">
              <a:rPr lang="en-US" smtClean="0"/>
              <a:pPr/>
              <a:t>6/30/2020</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886BB73A-582F-4420-9A14-CB10A2B2E5E8}"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sp>
        <p:nvSpPr>
          <p:cNvPr id="8" name="TextBox 7"/>
          <p:cNvSpPr txBox="1"/>
          <p:nvPr/>
        </p:nvSpPr>
        <p:spPr>
          <a:xfrm>
            <a:off x="982133" y="5858933"/>
            <a:ext cx="7179734" cy="369332"/>
          </a:xfrm>
          <a:prstGeom prst="rect">
            <a:avLst/>
          </a:prstGeom>
          <a:noFill/>
        </p:spPr>
        <p:txBody>
          <a:bodyPr wrap="square" rtlCol="0">
            <a:spAutoFit/>
          </a:bodyPr>
          <a:lstStyle/>
          <a:p>
            <a:r>
              <a:rPr lang="en-US" dirty="0"/>
              <a:t>                                    Dan Newsom – June 24, 2020</a:t>
            </a:r>
          </a:p>
        </p:txBody>
      </p:sp>
      <p:pic>
        <p:nvPicPr>
          <p:cNvPr id="9" name="Picture 8" descr="Flag and Bib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1120" y="2540424"/>
            <a:ext cx="3814288" cy="3064085"/>
          </a:xfrm>
          <a:prstGeom prst="rect">
            <a:avLst/>
          </a:prstGeom>
        </p:spPr>
      </p:pic>
    </p:spTree>
    <p:extLst>
      <p:ext uri="{BB962C8B-B14F-4D97-AF65-F5344CB8AC3E}">
        <p14:creationId xmlns:p14="http://schemas.microsoft.com/office/powerpoint/2010/main" val="314324492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9733" y="3217332"/>
            <a:ext cx="7382934" cy="523220"/>
          </a:xfrm>
          <a:prstGeom prst="rect">
            <a:avLst/>
          </a:prstGeom>
          <a:noFill/>
        </p:spPr>
        <p:txBody>
          <a:bodyPr wrap="square" rtlCol="0">
            <a:spAutoFit/>
          </a:bodyPr>
          <a:lstStyle/>
          <a:p>
            <a:r>
              <a:rPr lang="en-US" sz="2800" dirty="0">
                <a:latin typeface="Arial"/>
                <a:cs typeface="Arial"/>
              </a:rPr>
              <a:t>    God Has Blessed America Richly!  Why?</a:t>
            </a:r>
          </a:p>
        </p:txBody>
      </p:sp>
      <p:pic>
        <p:nvPicPr>
          <p:cNvPr id="3" name="Picture 2" descr="Flag and Bibl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417732" y="5002635"/>
            <a:ext cx="2489201" cy="1650449"/>
          </a:xfrm>
          <a:prstGeom prst="rect">
            <a:avLst/>
          </a:prstGeom>
        </p:spPr>
      </p:pic>
      <p:sp>
        <p:nvSpPr>
          <p:cNvPr id="6" name="Title 5">
            <a:extLst>
              <a:ext uri="{FF2B5EF4-FFF2-40B4-BE49-F238E27FC236}">
                <a16:creationId xmlns:a16="http://schemas.microsoft.com/office/drawing/2014/main" id="{E8C19C16-3DB0-0A41-99AA-E19A12510A20}"/>
              </a:ext>
            </a:extLst>
          </p:cNvPr>
          <p:cNvSpPr>
            <a:spLocks noGrp="1"/>
          </p:cNvSpPr>
          <p:nvPr>
            <p:ph type="ctrTitle"/>
          </p:nvPr>
        </p:nvSpPr>
        <p:spPr>
          <a:xfrm>
            <a:off x="422030" y="348916"/>
            <a:ext cx="8229600" cy="1876926"/>
          </a:xfrm>
        </p:spPr>
        <p:txBody>
          <a:bodyPr>
            <a:normAutofit/>
          </a:bodyPr>
          <a:lstStyle/>
          <a:p>
            <a:r>
              <a:rPr lang="en-US" sz="4300" dirty="0"/>
              <a:t>GOD BLESS AMERICA AGAIN!</a:t>
            </a:r>
          </a:p>
        </p:txBody>
      </p:sp>
    </p:spTree>
    <p:extLst>
      <p:ext uri="{BB962C8B-B14F-4D97-AF65-F5344CB8AC3E}">
        <p14:creationId xmlns:p14="http://schemas.microsoft.com/office/powerpoint/2010/main" val="177194483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sp>
        <p:nvSpPr>
          <p:cNvPr id="4" name="TextBox 3"/>
          <p:cNvSpPr txBox="1"/>
          <p:nvPr/>
        </p:nvSpPr>
        <p:spPr>
          <a:xfrm>
            <a:off x="829733" y="3217332"/>
            <a:ext cx="7382934" cy="769441"/>
          </a:xfrm>
          <a:prstGeom prst="rect">
            <a:avLst/>
          </a:prstGeom>
          <a:noFill/>
        </p:spPr>
        <p:txBody>
          <a:bodyPr wrap="square" rtlCol="0">
            <a:spAutoFit/>
          </a:bodyPr>
          <a:lstStyle/>
          <a:p>
            <a:r>
              <a:rPr lang="en-US" sz="2800" dirty="0">
                <a:latin typeface="Arial"/>
                <a:cs typeface="Arial"/>
              </a:rPr>
              <a:t>   </a:t>
            </a:r>
            <a:r>
              <a:rPr lang="en-US" sz="4400" dirty="0">
                <a:latin typeface="Arial"/>
                <a:cs typeface="Arial"/>
              </a:rPr>
              <a:t>        In God We Trust!</a:t>
            </a:r>
          </a:p>
        </p:txBody>
      </p:sp>
      <p:pic>
        <p:nvPicPr>
          <p:cNvPr id="3" name="Picture 2" descr="Flag and Bibl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417732" y="5002635"/>
            <a:ext cx="2489201" cy="1650449"/>
          </a:xfrm>
          <a:prstGeom prst="rect">
            <a:avLst/>
          </a:prstGeom>
        </p:spPr>
      </p:pic>
    </p:spTree>
    <p:extLst>
      <p:ext uri="{BB962C8B-B14F-4D97-AF65-F5344CB8AC3E}">
        <p14:creationId xmlns:p14="http://schemas.microsoft.com/office/powerpoint/2010/main" val="194286267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sp>
        <p:nvSpPr>
          <p:cNvPr id="8" name="TextBox 7"/>
          <p:cNvSpPr txBox="1"/>
          <p:nvPr/>
        </p:nvSpPr>
        <p:spPr>
          <a:xfrm>
            <a:off x="812800" y="2133600"/>
            <a:ext cx="7349067" cy="369332"/>
          </a:xfrm>
          <a:prstGeom prst="rect">
            <a:avLst/>
          </a:prstGeom>
          <a:noFill/>
        </p:spPr>
        <p:txBody>
          <a:bodyPr wrap="square" rtlCol="0">
            <a:spAutoFit/>
          </a:bodyPr>
          <a:lstStyle/>
          <a:p>
            <a:r>
              <a:rPr lang="en-US" dirty="0"/>
              <a:t>                                   </a:t>
            </a:r>
          </a:p>
        </p:txBody>
      </p:sp>
      <p:sp>
        <p:nvSpPr>
          <p:cNvPr id="3" name="Rectangle 2"/>
          <p:cNvSpPr/>
          <p:nvPr/>
        </p:nvSpPr>
        <p:spPr>
          <a:xfrm>
            <a:off x="812801" y="2502933"/>
            <a:ext cx="7349066" cy="1384995"/>
          </a:xfrm>
          <a:prstGeom prst="rect">
            <a:avLst/>
          </a:prstGeom>
        </p:spPr>
        <p:txBody>
          <a:bodyPr wrap="square">
            <a:spAutoFit/>
          </a:bodyPr>
          <a:lstStyle/>
          <a:p>
            <a:pPr lvl="0"/>
            <a:r>
              <a:rPr lang="en-US" sz="2800" dirty="0">
                <a:latin typeface="Arial"/>
                <a:cs typeface="Arial"/>
              </a:rPr>
              <a:t>Psalm 33:12: “Blessed is the nation who’s God is the LORD, the people He has chosen as His own inheritance.” </a:t>
            </a:r>
          </a:p>
        </p:txBody>
      </p:sp>
      <p:pic>
        <p:nvPicPr>
          <p:cNvPr id="4" name="Picture 3" descr="Flag and Bib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2266" y="4896866"/>
            <a:ext cx="2683933" cy="1779564"/>
          </a:xfrm>
          <a:prstGeom prst="rect">
            <a:avLst/>
          </a:prstGeom>
        </p:spPr>
      </p:pic>
    </p:spTree>
    <p:extLst>
      <p:ext uri="{BB962C8B-B14F-4D97-AF65-F5344CB8AC3E}">
        <p14:creationId xmlns:p14="http://schemas.microsoft.com/office/powerpoint/2010/main" val="217697655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sp>
        <p:nvSpPr>
          <p:cNvPr id="4" name="Rectangle 3"/>
          <p:cNvSpPr/>
          <p:nvPr/>
        </p:nvSpPr>
        <p:spPr>
          <a:xfrm>
            <a:off x="1083733" y="1997839"/>
            <a:ext cx="6993467" cy="4401205"/>
          </a:xfrm>
          <a:prstGeom prst="rect">
            <a:avLst/>
          </a:prstGeom>
        </p:spPr>
        <p:txBody>
          <a:bodyPr wrap="square">
            <a:spAutoFit/>
          </a:bodyPr>
          <a:lstStyle/>
          <a:p>
            <a:r>
              <a:rPr lang="en-US" sz="2800" i="1" dirty="0"/>
              <a:t>“</a:t>
            </a:r>
            <a:r>
              <a:rPr lang="en-US" sz="2800" dirty="0"/>
              <a:t>It is impossible to rightly govern a nation without God and the Bible.”   </a:t>
            </a:r>
          </a:p>
          <a:p>
            <a:endParaRPr lang="en-US" sz="2800" dirty="0"/>
          </a:p>
          <a:p>
            <a:r>
              <a:rPr lang="en-US" sz="2800" dirty="0"/>
              <a:t>“It is the duty of all nations to acknowledge the providence of Almighty God, to obey His will, to be grateful for His benefits, and humbly to implore His protection and favor.” </a:t>
            </a:r>
          </a:p>
          <a:p>
            <a:endParaRPr lang="en-US" sz="2800" dirty="0"/>
          </a:p>
          <a:p>
            <a:r>
              <a:rPr lang="en-US" sz="2800" i="1" dirty="0">
                <a:latin typeface="Arial"/>
                <a:cs typeface="Arial"/>
              </a:rPr>
              <a:t> George Washington</a:t>
            </a:r>
            <a:endParaRPr lang="en-US" sz="2800" dirty="0">
              <a:latin typeface="Arial"/>
              <a:cs typeface="Arial"/>
            </a:endParaRPr>
          </a:p>
        </p:txBody>
      </p:sp>
      <p:pic>
        <p:nvPicPr>
          <p:cNvPr id="3" name="Picture 2" descr="Flag and Bibl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620932" y="5146536"/>
            <a:ext cx="2396067" cy="1588696"/>
          </a:xfrm>
          <a:prstGeom prst="rect">
            <a:avLst/>
          </a:prstGeom>
        </p:spPr>
      </p:pic>
    </p:spTree>
    <p:extLst>
      <p:ext uri="{BB962C8B-B14F-4D97-AF65-F5344CB8AC3E}">
        <p14:creationId xmlns:p14="http://schemas.microsoft.com/office/powerpoint/2010/main" val="151833807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sp>
        <p:nvSpPr>
          <p:cNvPr id="4" name="Rectangle 3"/>
          <p:cNvSpPr/>
          <p:nvPr/>
        </p:nvSpPr>
        <p:spPr>
          <a:xfrm>
            <a:off x="745067" y="2133600"/>
            <a:ext cx="7979832" cy="2677656"/>
          </a:xfrm>
          <a:prstGeom prst="rect">
            <a:avLst/>
          </a:prstGeom>
        </p:spPr>
        <p:txBody>
          <a:bodyPr wrap="square">
            <a:spAutoFit/>
          </a:bodyPr>
          <a:lstStyle/>
          <a:p>
            <a:endParaRPr lang="en-US" sz="2800" dirty="0">
              <a:latin typeface="Arial"/>
              <a:cs typeface="Arial"/>
            </a:endParaRPr>
          </a:p>
          <a:p>
            <a:r>
              <a:rPr lang="en-US" sz="2800" dirty="0">
                <a:latin typeface="Arial"/>
                <a:cs typeface="Arial"/>
              </a:rPr>
              <a:t>“The Declaration of Independence laid the cornerstone of human government upon the first precepts of Christianity.”</a:t>
            </a:r>
          </a:p>
          <a:p>
            <a:endParaRPr lang="en-US" sz="2800" dirty="0">
              <a:latin typeface="Arial"/>
              <a:cs typeface="Arial"/>
            </a:endParaRPr>
          </a:p>
          <a:p>
            <a:r>
              <a:rPr lang="en-US" sz="2800" i="1" dirty="0">
                <a:latin typeface="Arial"/>
                <a:cs typeface="Arial"/>
              </a:rPr>
              <a:t> John Adams</a:t>
            </a:r>
            <a:endParaRPr lang="en-US" sz="2800" dirty="0">
              <a:latin typeface="Arial"/>
              <a:cs typeface="Arial"/>
            </a:endParaRPr>
          </a:p>
        </p:txBody>
      </p:sp>
      <p:pic>
        <p:nvPicPr>
          <p:cNvPr id="3" name="Picture 2" descr="Flag and Bibl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495319" y="5096932"/>
            <a:ext cx="2470880" cy="1638301"/>
          </a:xfrm>
          <a:prstGeom prst="rect">
            <a:avLst/>
          </a:prstGeom>
        </p:spPr>
      </p:pic>
    </p:spTree>
    <p:extLst>
      <p:ext uri="{BB962C8B-B14F-4D97-AF65-F5344CB8AC3E}">
        <p14:creationId xmlns:p14="http://schemas.microsoft.com/office/powerpoint/2010/main" val="133440336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sp>
        <p:nvSpPr>
          <p:cNvPr id="4" name="Rectangle 3"/>
          <p:cNvSpPr/>
          <p:nvPr/>
        </p:nvSpPr>
        <p:spPr>
          <a:xfrm>
            <a:off x="982133" y="2573867"/>
            <a:ext cx="7349066" cy="1815882"/>
          </a:xfrm>
          <a:prstGeom prst="rect">
            <a:avLst/>
          </a:prstGeom>
        </p:spPr>
        <p:txBody>
          <a:bodyPr wrap="square">
            <a:spAutoFit/>
          </a:bodyPr>
          <a:lstStyle/>
          <a:p>
            <a:r>
              <a:rPr lang="en-US" sz="2800" dirty="0">
                <a:latin typeface="Arial"/>
                <a:cs typeface="Arial"/>
              </a:rPr>
              <a:t>“The Bible is the rock on which our Republic rests.”</a:t>
            </a:r>
          </a:p>
          <a:p>
            <a:endParaRPr lang="en-US" sz="2800" dirty="0">
              <a:latin typeface="Arial"/>
              <a:cs typeface="Arial"/>
            </a:endParaRPr>
          </a:p>
          <a:p>
            <a:r>
              <a:rPr lang="en-US" sz="2800" dirty="0">
                <a:latin typeface="Arial"/>
                <a:cs typeface="Arial"/>
              </a:rPr>
              <a:t>Andrew Jackson</a:t>
            </a:r>
          </a:p>
        </p:txBody>
      </p:sp>
      <p:pic>
        <p:nvPicPr>
          <p:cNvPr id="3" name="Picture 2" descr="Flag and Bibl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519333" y="5080241"/>
            <a:ext cx="2463800" cy="1633607"/>
          </a:xfrm>
          <a:prstGeom prst="rect">
            <a:avLst/>
          </a:prstGeom>
        </p:spPr>
      </p:pic>
    </p:spTree>
    <p:extLst>
      <p:ext uri="{BB962C8B-B14F-4D97-AF65-F5344CB8AC3E}">
        <p14:creationId xmlns:p14="http://schemas.microsoft.com/office/powerpoint/2010/main" val="151833807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878305"/>
            <a:ext cx="8307388" cy="1910779"/>
          </a:xfrm>
        </p:spPr>
        <p:txBody>
          <a:bodyPr>
            <a:normAutofit fontScale="90000"/>
          </a:bodyPr>
          <a:lstStyle/>
          <a:p>
            <a:r>
              <a:rPr lang="en-US" dirty="0"/>
              <a:t>GOD BLESS America AGAIN!</a:t>
            </a:r>
            <a:br>
              <a:rPr lang="en-US" dirty="0"/>
            </a:br>
            <a:endParaRPr lang="en-US" dirty="0"/>
          </a:p>
        </p:txBody>
      </p:sp>
      <p:sp>
        <p:nvSpPr>
          <p:cNvPr id="4" name="Rectangle 3"/>
          <p:cNvSpPr/>
          <p:nvPr/>
        </p:nvSpPr>
        <p:spPr>
          <a:xfrm>
            <a:off x="728133" y="2967335"/>
            <a:ext cx="7586133" cy="1815882"/>
          </a:xfrm>
          <a:prstGeom prst="rect">
            <a:avLst/>
          </a:prstGeom>
        </p:spPr>
        <p:txBody>
          <a:bodyPr wrap="square">
            <a:spAutoFit/>
          </a:bodyPr>
          <a:lstStyle/>
          <a:p>
            <a:r>
              <a:rPr lang="en-US" sz="2800" dirty="0">
                <a:latin typeface="Arial"/>
                <a:cs typeface="Arial"/>
              </a:rPr>
              <a:t>“…those nations only are blessed whose God is the Lord.” </a:t>
            </a:r>
          </a:p>
          <a:p>
            <a:endParaRPr lang="en-US" sz="2800" dirty="0">
              <a:latin typeface="Arial"/>
              <a:cs typeface="Arial"/>
            </a:endParaRPr>
          </a:p>
          <a:p>
            <a:r>
              <a:rPr lang="en-US" sz="2800" dirty="0">
                <a:latin typeface="Arial"/>
                <a:cs typeface="Arial"/>
              </a:rPr>
              <a:t> Abraham Lincoln</a:t>
            </a:r>
          </a:p>
        </p:txBody>
      </p:sp>
      <p:pic>
        <p:nvPicPr>
          <p:cNvPr id="3" name="Picture 2" descr="Flag and Bib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4032" y="4961467"/>
            <a:ext cx="2656034" cy="1761066"/>
          </a:xfrm>
          <a:prstGeom prst="rect">
            <a:avLst/>
          </a:prstGeom>
        </p:spPr>
      </p:pic>
    </p:spTree>
    <p:extLst>
      <p:ext uri="{BB962C8B-B14F-4D97-AF65-F5344CB8AC3E}">
        <p14:creationId xmlns:p14="http://schemas.microsoft.com/office/powerpoint/2010/main" val="151833807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565622" cy="1227221"/>
          </a:xfrm>
        </p:spPr>
        <p:txBody>
          <a:bodyPr>
            <a:normAutofit/>
          </a:bodyPr>
          <a:lstStyle/>
          <a:p>
            <a:r>
              <a:rPr lang="en-US" sz="4300" dirty="0"/>
              <a:t>GOD BLESS America AGAIN!</a:t>
            </a:r>
          </a:p>
        </p:txBody>
      </p:sp>
      <p:sp>
        <p:nvSpPr>
          <p:cNvPr id="4" name="Rectangle 3"/>
          <p:cNvSpPr/>
          <p:nvPr/>
        </p:nvSpPr>
        <p:spPr>
          <a:xfrm>
            <a:off x="745067" y="2540000"/>
            <a:ext cx="7670799" cy="1815882"/>
          </a:xfrm>
          <a:prstGeom prst="rect">
            <a:avLst/>
          </a:prstGeom>
        </p:spPr>
        <p:txBody>
          <a:bodyPr wrap="square">
            <a:spAutoFit/>
          </a:bodyPr>
          <a:lstStyle/>
          <a:p>
            <a:pPr lvl="0"/>
            <a:r>
              <a:rPr lang="en-US" sz="2800" dirty="0">
                <a:latin typeface="Arial"/>
                <a:cs typeface="Arial"/>
              </a:rPr>
              <a:t>“The United States is founded on the principles of Christianity.” </a:t>
            </a:r>
          </a:p>
          <a:p>
            <a:pPr lvl="0"/>
            <a:endParaRPr lang="en-US" sz="2800" dirty="0">
              <a:latin typeface="Arial"/>
              <a:cs typeface="Arial"/>
            </a:endParaRPr>
          </a:p>
          <a:p>
            <a:pPr lvl="0"/>
            <a:r>
              <a:rPr lang="en-US" sz="2800" dirty="0">
                <a:latin typeface="Arial"/>
                <a:cs typeface="Arial"/>
              </a:rPr>
              <a:t>Franklin D. Roosevelt</a:t>
            </a:r>
          </a:p>
        </p:txBody>
      </p:sp>
      <p:pic>
        <p:nvPicPr>
          <p:cNvPr id="3" name="Picture 2" descr="Flag and Bib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5886" y="4792132"/>
            <a:ext cx="2847248" cy="1887849"/>
          </a:xfrm>
          <a:prstGeom prst="rect">
            <a:avLst/>
          </a:prstGeom>
        </p:spPr>
      </p:pic>
    </p:spTree>
    <p:extLst>
      <p:ext uri="{BB962C8B-B14F-4D97-AF65-F5344CB8AC3E}">
        <p14:creationId xmlns:p14="http://schemas.microsoft.com/office/powerpoint/2010/main" val="151833807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sp>
        <p:nvSpPr>
          <p:cNvPr id="4" name="Rectangle 3"/>
          <p:cNvSpPr/>
          <p:nvPr/>
        </p:nvSpPr>
        <p:spPr>
          <a:xfrm>
            <a:off x="880533" y="2690336"/>
            <a:ext cx="7416800" cy="2677656"/>
          </a:xfrm>
          <a:prstGeom prst="rect">
            <a:avLst/>
          </a:prstGeom>
        </p:spPr>
        <p:txBody>
          <a:bodyPr wrap="square">
            <a:spAutoFit/>
          </a:bodyPr>
          <a:lstStyle/>
          <a:p>
            <a:pPr lvl="0"/>
            <a:r>
              <a:rPr lang="en-US" sz="2800" dirty="0">
                <a:latin typeface="Arial"/>
                <a:cs typeface="Arial"/>
              </a:rPr>
              <a:t>“This is a Christian nation…This Nation was established by men who believed in God. … You will see the evidence of this deep religious faith on every hand.’”</a:t>
            </a:r>
          </a:p>
          <a:p>
            <a:pPr lvl="0"/>
            <a:endParaRPr lang="en-US" sz="2800" dirty="0">
              <a:latin typeface="Arial"/>
              <a:cs typeface="Arial"/>
            </a:endParaRPr>
          </a:p>
          <a:p>
            <a:pPr lvl="0"/>
            <a:r>
              <a:rPr lang="en-US" sz="2800" dirty="0">
                <a:latin typeface="Arial"/>
                <a:cs typeface="Arial"/>
              </a:rPr>
              <a:t>Harry S. Truman</a:t>
            </a:r>
          </a:p>
        </p:txBody>
      </p:sp>
      <p:pic>
        <p:nvPicPr>
          <p:cNvPr id="3" name="Picture 2" descr="Flag and Bibl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417733" y="5023033"/>
            <a:ext cx="2582334" cy="1712200"/>
          </a:xfrm>
          <a:prstGeom prst="rect">
            <a:avLst/>
          </a:prstGeom>
        </p:spPr>
      </p:pic>
    </p:spTree>
    <p:extLst>
      <p:ext uri="{BB962C8B-B14F-4D97-AF65-F5344CB8AC3E}">
        <p14:creationId xmlns:p14="http://schemas.microsoft.com/office/powerpoint/2010/main" val="151833807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sp>
        <p:nvSpPr>
          <p:cNvPr id="4" name="Rectangle 3"/>
          <p:cNvSpPr/>
          <p:nvPr/>
        </p:nvSpPr>
        <p:spPr>
          <a:xfrm>
            <a:off x="694267" y="2274838"/>
            <a:ext cx="7857066" cy="3539431"/>
          </a:xfrm>
          <a:prstGeom prst="rect">
            <a:avLst/>
          </a:prstGeom>
        </p:spPr>
        <p:txBody>
          <a:bodyPr wrap="square">
            <a:spAutoFit/>
          </a:bodyPr>
          <a:lstStyle/>
          <a:p>
            <a:r>
              <a:rPr lang="en-US" sz="2800" dirty="0">
                <a:latin typeface="Arial"/>
                <a:cs typeface="Arial"/>
              </a:rPr>
              <a:t>“Without God there could be no American form of government, nor an American way of life. Recognition of the Supreme Being is the first, the most basic, expression of Americanism. Thus, the founding fathers of America saw it, and thus with God’s help, it will continue to be.”</a:t>
            </a:r>
          </a:p>
          <a:p>
            <a:r>
              <a:rPr lang="en-US" sz="2800" dirty="0">
                <a:latin typeface="Arial"/>
                <a:cs typeface="Arial"/>
              </a:rPr>
              <a:t> </a:t>
            </a:r>
          </a:p>
          <a:p>
            <a:r>
              <a:rPr lang="en-US" sz="2800" dirty="0">
                <a:latin typeface="Arial"/>
                <a:cs typeface="Arial"/>
              </a:rPr>
              <a:t>Dwight D. Eisenhower </a:t>
            </a:r>
          </a:p>
        </p:txBody>
      </p:sp>
      <p:pic>
        <p:nvPicPr>
          <p:cNvPr id="3" name="Picture 2" descr="Flag and Bibl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536266" y="5090399"/>
            <a:ext cx="2480733" cy="1644834"/>
          </a:xfrm>
          <a:prstGeom prst="rect">
            <a:avLst/>
          </a:prstGeom>
        </p:spPr>
      </p:pic>
    </p:spTree>
    <p:extLst>
      <p:ext uri="{BB962C8B-B14F-4D97-AF65-F5344CB8AC3E}">
        <p14:creationId xmlns:p14="http://schemas.microsoft.com/office/powerpoint/2010/main" val="151833807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sp>
        <p:nvSpPr>
          <p:cNvPr id="4" name="Rectangle 3"/>
          <p:cNvSpPr/>
          <p:nvPr/>
        </p:nvSpPr>
        <p:spPr>
          <a:xfrm>
            <a:off x="931333" y="2421467"/>
            <a:ext cx="7315200" cy="2246769"/>
          </a:xfrm>
          <a:prstGeom prst="rect">
            <a:avLst/>
          </a:prstGeom>
        </p:spPr>
        <p:txBody>
          <a:bodyPr wrap="square">
            <a:spAutoFit/>
          </a:bodyPr>
          <a:lstStyle/>
          <a:p>
            <a:pPr lvl="0"/>
            <a:r>
              <a:rPr lang="en-US" sz="2800" dirty="0">
                <a:latin typeface="Arial"/>
                <a:cs typeface="Arial"/>
              </a:rPr>
              <a:t>“The rights of man come not from the generosity of the state but from the hand of God.” </a:t>
            </a:r>
          </a:p>
          <a:p>
            <a:pPr lvl="0"/>
            <a:endParaRPr lang="en-US" sz="2800" b="1" dirty="0">
              <a:latin typeface="Arial"/>
              <a:cs typeface="Arial"/>
            </a:endParaRPr>
          </a:p>
          <a:p>
            <a:pPr lvl="0"/>
            <a:r>
              <a:rPr lang="en-US" sz="2800" b="1" dirty="0">
                <a:latin typeface="Arial"/>
                <a:cs typeface="Arial"/>
              </a:rPr>
              <a:t> John F. Kennedy</a:t>
            </a:r>
            <a:endParaRPr lang="en-US" sz="2800" dirty="0">
              <a:latin typeface="Arial"/>
              <a:cs typeface="Arial"/>
            </a:endParaRPr>
          </a:p>
        </p:txBody>
      </p:sp>
      <p:pic>
        <p:nvPicPr>
          <p:cNvPr id="3" name="Picture 2" descr="Flag and Bibl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502399" y="5079171"/>
            <a:ext cx="2497667" cy="1656062"/>
          </a:xfrm>
          <a:prstGeom prst="rect">
            <a:avLst/>
          </a:prstGeom>
        </p:spPr>
      </p:pic>
    </p:spTree>
    <p:extLst>
      <p:ext uri="{BB962C8B-B14F-4D97-AF65-F5344CB8AC3E}">
        <p14:creationId xmlns:p14="http://schemas.microsoft.com/office/powerpoint/2010/main" val="151833807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sp>
        <p:nvSpPr>
          <p:cNvPr id="4" name="Rectangle 3"/>
          <p:cNvSpPr/>
          <p:nvPr/>
        </p:nvSpPr>
        <p:spPr>
          <a:xfrm>
            <a:off x="914399" y="2136339"/>
            <a:ext cx="7552267" cy="3970318"/>
          </a:xfrm>
          <a:prstGeom prst="rect">
            <a:avLst/>
          </a:prstGeom>
        </p:spPr>
        <p:txBody>
          <a:bodyPr wrap="square">
            <a:spAutoFit/>
          </a:bodyPr>
          <a:lstStyle/>
          <a:p>
            <a:pPr lvl="0"/>
            <a:r>
              <a:rPr lang="en-US" sz="2800" dirty="0">
                <a:latin typeface="Arial"/>
                <a:cs typeface="Arial"/>
              </a:rPr>
              <a:t>“Of the many influences that have shaped the United States into a distinctive nation and people, none may be said to be more fundamental and enduring than the Bible.” “Inside the Bible’s pages lie the answers to all the problems that mankind has ever known. I hope Americans will read and study the Bible.”</a:t>
            </a:r>
          </a:p>
          <a:p>
            <a:pPr lvl="0"/>
            <a:r>
              <a:rPr lang="en-US" sz="2800" dirty="0">
                <a:latin typeface="Arial"/>
                <a:cs typeface="Arial"/>
              </a:rPr>
              <a:t> </a:t>
            </a:r>
          </a:p>
          <a:p>
            <a:pPr lvl="0"/>
            <a:r>
              <a:rPr lang="en-US" sz="2800" dirty="0">
                <a:latin typeface="Arial"/>
                <a:cs typeface="Arial"/>
              </a:rPr>
              <a:t> Ronald Reagan</a:t>
            </a:r>
          </a:p>
        </p:txBody>
      </p:sp>
      <p:pic>
        <p:nvPicPr>
          <p:cNvPr id="3" name="Picture 2" descr="Flag and Bibl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608025" y="5164667"/>
            <a:ext cx="2375108" cy="1574800"/>
          </a:xfrm>
          <a:prstGeom prst="rect">
            <a:avLst/>
          </a:prstGeom>
        </p:spPr>
      </p:pic>
    </p:spTree>
    <p:extLst>
      <p:ext uri="{BB962C8B-B14F-4D97-AF65-F5344CB8AC3E}">
        <p14:creationId xmlns:p14="http://schemas.microsoft.com/office/powerpoint/2010/main" val="151833807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sp>
        <p:nvSpPr>
          <p:cNvPr id="3" name="TextBox 2"/>
          <p:cNvSpPr txBox="1"/>
          <p:nvPr/>
        </p:nvSpPr>
        <p:spPr>
          <a:xfrm>
            <a:off x="1405466" y="3183467"/>
            <a:ext cx="6468533" cy="523220"/>
          </a:xfrm>
          <a:prstGeom prst="rect">
            <a:avLst/>
          </a:prstGeom>
          <a:noFill/>
        </p:spPr>
        <p:txBody>
          <a:bodyPr wrap="square" rtlCol="0">
            <a:spAutoFit/>
          </a:bodyPr>
          <a:lstStyle/>
          <a:p>
            <a:r>
              <a:rPr lang="en-US" sz="2800" dirty="0">
                <a:latin typeface="Arial"/>
                <a:cs typeface="Arial"/>
              </a:rPr>
              <a:t>Will God Continue To Bless America?</a:t>
            </a:r>
          </a:p>
        </p:txBody>
      </p:sp>
      <p:pic>
        <p:nvPicPr>
          <p:cNvPr id="4" name="Picture 3" descr="Flag and Bibl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503649" y="5079999"/>
            <a:ext cx="2496417" cy="1655233"/>
          </a:xfrm>
          <a:prstGeom prst="rect">
            <a:avLst/>
          </a:prstGeom>
        </p:spPr>
      </p:pic>
    </p:spTree>
    <p:extLst>
      <p:ext uri="{BB962C8B-B14F-4D97-AF65-F5344CB8AC3E}">
        <p14:creationId xmlns:p14="http://schemas.microsoft.com/office/powerpoint/2010/main" val="177194483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2526" y="974558"/>
            <a:ext cx="7664116" cy="2043171"/>
          </a:xfrm>
        </p:spPr>
        <p:txBody>
          <a:bodyPr>
            <a:normAutofit fontScale="90000"/>
          </a:bodyPr>
          <a:lstStyle/>
          <a:p>
            <a:r>
              <a:rPr lang="en-US" dirty="0"/>
              <a:t>GOD BLESS America AGAIN!</a:t>
            </a:r>
            <a:br>
              <a:rPr lang="en-US" dirty="0"/>
            </a:br>
            <a:endParaRPr lang="en-US" dirty="0"/>
          </a:p>
        </p:txBody>
      </p:sp>
      <p:sp>
        <p:nvSpPr>
          <p:cNvPr id="3" name="TextBox 2"/>
          <p:cNvSpPr txBox="1"/>
          <p:nvPr/>
        </p:nvSpPr>
        <p:spPr>
          <a:xfrm>
            <a:off x="336884" y="3017729"/>
            <a:ext cx="8530390" cy="2677656"/>
          </a:xfrm>
          <a:prstGeom prst="rect">
            <a:avLst/>
          </a:prstGeom>
          <a:noFill/>
        </p:spPr>
        <p:txBody>
          <a:bodyPr wrap="square" rtlCol="0">
            <a:spAutoFit/>
          </a:bodyPr>
          <a:lstStyle/>
          <a:p>
            <a:r>
              <a:rPr lang="en-US" sz="2800" b="1" dirty="0">
                <a:latin typeface="Arial"/>
                <a:cs typeface="Arial"/>
              </a:rPr>
              <a:t>II Chronicles 7:14: “ </a:t>
            </a:r>
            <a:r>
              <a:rPr lang="en-US" sz="2800" dirty="0">
                <a:latin typeface="Arial"/>
                <a:cs typeface="Arial"/>
              </a:rPr>
              <a:t>if my people, who are called by my name, will humble themselves and pray and seek my face and turn from their wicked ways, then I will hear from heaven, and I will forgive their sin and will heal their land.”</a:t>
            </a:r>
          </a:p>
          <a:p>
            <a:endParaRPr lang="en-US" sz="2800" dirty="0">
              <a:latin typeface="Arial"/>
              <a:cs typeface="Arial"/>
            </a:endParaRPr>
          </a:p>
        </p:txBody>
      </p:sp>
      <p:pic>
        <p:nvPicPr>
          <p:cNvPr id="4" name="Picture 3" descr="Flag and Bib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7599" y="4895930"/>
            <a:ext cx="2785533" cy="1846930"/>
          </a:xfrm>
          <a:prstGeom prst="rect">
            <a:avLst/>
          </a:prstGeom>
        </p:spPr>
      </p:pic>
    </p:spTree>
    <p:extLst>
      <p:ext uri="{BB962C8B-B14F-4D97-AF65-F5344CB8AC3E}">
        <p14:creationId xmlns:p14="http://schemas.microsoft.com/office/powerpoint/2010/main" val="348313463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sp>
        <p:nvSpPr>
          <p:cNvPr id="4" name="Rectangle 3"/>
          <p:cNvSpPr/>
          <p:nvPr/>
        </p:nvSpPr>
        <p:spPr>
          <a:xfrm>
            <a:off x="948267" y="2523067"/>
            <a:ext cx="7145866" cy="1815882"/>
          </a:xfrm>
          <a:prstGeom prst="rect">
            <a:avLst/>
          </a:prstGeom>
        </p:spPr>
        <p:txBody>
          <a:bodyPr wrap="square">
            <a:spAutoFit/>
          </a:bodyPr>
          <a:lstStyle/>
          <a:p>
            <a:pPr lvl="0"/>
            <a:r>
              <a:rPr lang="en-US" sz="2800" dirty="0">
                <a:latin typeface="Arial"/>
                <a:cs typeface="Arial"/>
              </a:rPr>
              <a:t>God will continue to bless our nation </a:t>
            </a:r>
            <a:r>
              <a:rPr lang="en-US" sz="2800" b="1" u="sng" dirty="0">
                <a:latin typeface="Arial"/>
                <a:cs typeface="Arial"/>
              </a:rPr>
              <a:t>IF</a:t>
            </a:r>
            <a:r>
              <a:rPr lang="en-US" sz="2800" dirty="0">
                <a:latin typeface="Arial"/>
                <a:cs typeface="Arial"/>
              </a:rPr>
              <a:t> we as a nation honor God, acknowledge our dependence on Him, and follow His commands</a:t>
            </a:r>
            <a:r>
              <a:rPr lang="en-US" sz="2800" i="1" dirty="0">
                <a:latin typeface="Arial"/>
                <a:cs typeface="Arial"/>
              </a:rPr>
              <a:t>.</a:t>
            </a:r>
            <a:endParaRPr lang="en-US" sz="2800" dirty="0">
              <a:latin typeface="Arial"/>
              <a:cs typeface="Arial"/>
            </a:endParaRPr>
          </a:p>
        </p:txBody>
      </p:sp>
      <p:pic>
        <p:nvPicPr>
          <p:cNvPr id="3" name="Picture 2" descr="Flag and Bibl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680528" y="5113867"/>
            <a:ext cx="2336471" cy="1549182"/>
          </a:xfrm>
          <a:prstGeom prst="rect">
            <a:avLst/>
          </a:prstGeom>
        </p:spPr>
      </p:pic>
    </p:spTree>
    <p:extLst>
      <p:ext uri="{BB962C8B-B14F-4D97-AF65-F5344CB8AC3E}">
        <p14:creationId xmlns:p14="http://schemas.microsoft.com/office/powerpoint/2010/main" val="306835845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sp>
        <p:nvSpPr>
          <p:cNvPr id="8" name="TextBox 7"/>
          <p:cNvSpPr txBox="1"/>
          <p:nvPr/>
        </p:nvSpPr>
        <p:spPr>
          <a:xfrm>
            <a:off x="575733" y="2404533"/>
            <a:ext cx="8424332" cy="1477328"/>
          </a:xfrm>
          <a:prstGeom prst="rect">
            <a:avLst/>
          </a:prstGeom>
          <a:noFill/>
        </p:spPr>
        <p:txBody>
          <a:bodyPr wrap="square" rtlCol="0">
            <a:spAutoFit/>
          </a:bodyPr>
          <a:lstStyle/>
          <a:p>
            <a:pPr lvl="0"/>
            <a:endParaRPr lang="en-US" sz="2400" dirty="0"/>
          </a:p>
          <a:p>
            <a:r>
              <a:rPr lang="en-US" sz="2400" dirty="0"/>
              <a:t>                                              </a:t>
            </a:r>
            <a:r>
              <a:rPr lang="en-US" sz="6600" dirty="0"/>
              <a:t> ?</a:t>
            </a:r>
          </a:p>
        </p:txBody>
      </p:sp>
      <p:pic>
        <p:nvPicPr>
          <p:cNvPr id="3" name="Picture 2" descr="Flag and Bibl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656881" y="5130800"/>
            <a:ext cx="2343186" cy="1553634"/>
          </a:xfrm>
          <a:prstGeom prst="rect">
            <a:avLst/>
          </a:prstGeom>
        </p:spPr>
      </p:pic>
    </p:spTree>
    <p:extLst>
      <p:ext uri="{BB962C8B-B14F-4D97-AF65-F5344CB8AC3E}">
        <p14:creationId xmlns:p14="http://schemas.microsoft.com/office/powerpoint/2010/main" val="264182430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sp>
        <p:nvSpPr>
          <p:cNvPr id="8" name="TextBox 7"/>
          <p:cNvSpPr txBox="1"/>
          <p:nvPr/>
        </p:nvSpPr>
        <p:spPr>
          <a:xfrm>
            <a:off x="417512" y="1947333"/>
            <a:ext cx="8582554" cy="5262979"/>
          </a:xfrm>
          <a:prstGeom prst="rect">
            <a:avLst/>
          </a:prstGeom>
          <a:noFill/>
        </p:spPr>
        <p:txBody>
          <a:bodyPr wrap="square" rtlCol="0">
            <a:spAutoFit/>
          </a:bodyPr>
          <a:lstStyle/>
          <a:p>
            <a:r>
              <a:rPr lang="en-US" dirty="0"/>
              <a:t> </a:t>
            </a:r>
            <a:r>
              <a:rPr lang="en-US" sz="2400" dirty="0">
                <a:latin typeface="Arial" panose="020B0604020202020204" pitchFamily="34" charset="0"/>
                <a:cs typeface="Arial" panose="020B0604020202020204" pitchFamily="34" charset="0"/>
              </a:rPr>
              <a:t>What Will It Take For God To Continue To Bless America?</a:t>
            </a:r>
          </a:p>
          <a:p>
            <a:endParaRPr lang="en-US" sz="2400" dirty="0">
              <a:latin typeface="Arial" panose="020B0604020202020204" pitchFamily="34" charset="0"/>
              <a:cs typeface="Arial" panose="020B0604020202020204" pitchFamily="34" charset="0"/>
            </a:endParaRPr>
          </a:p>
          <a:p>
            <a:pPr marL="342900" lvl="0" indent="-342900">
              <a:buAutoNum type="arabicPeriod"/>
            </a:pPr>
            <a:r>
              <a:rPr lang="en-US" sz="2400" dirty="0">
                <a:latin typeface="Arial" panose="020B0604020202020204" pitchFamily="34" charset="0"/>
                <a:cs typeface="Arial" panose="020B0604020202020204" pitchFamily="34" charset="0"/>
              </a:rPr>
              <a:t>EACH of us must continue to live our lives as servants of God.</a:t>
            </a:r>
          </a:p>
          <a:p>
            <a:pPr marL="342900" lvl="0" indent="-342900">
              <a:buAutoNum type="arabicPeriod"/>
            </a:pPr>
            <a:endParaRPr lang="en-US" sz="2400" b="1" dirty="0">
              <a:latin typeface="Arial" panose="020B0604020202020204" pitchFamily="34" charset="0"/>
              <a:cs typeface="Arial" panose="020B0604020202020204" pitchFamily="34" charset="0"/>
            </a:endParaRPr>
          </a:p>
          <a:p>
            <a:pPr marL="342900" lvl="0" indent="-342900">
              <a:buAutoNum type="arabicPeriod"/>
            </a:pPr>
            <a:r>
              <a:rPr lang="en-US" sz="2400" dirty="0">
                <a:latin typeface="Arial" panose="020B0604020202020204" pitchFamily="34" charset="0"/>
                <a:cs typeface="Arial" panose="020B0604020202020204" pitchFamily="34" charset="0"/>
              </a:rPr>
              <a:t>Be</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par</a:t>
            </a:r>
            <a:r>
              <a:rPr lang="en-US" sz="2400" b="1" dirty="0">
                <a:latin typeface="Arial" panose="020B0604020202020204" pitchFamily="34" charset="0"/>
                <a:cs typeface="Arial" panose="020B0604020202020204" pitchFamily="34" charset="0"/>
              </a:rPr>
              <a:t>t </a:t>
            </a:r>
            <a:r>
              <a:rPr lang="en-US" sz="2400" dirty="0">
                <a:latin typeface="Arial" panose="020B0604020202020204" pitchFamily="34" charset="0"/>
                <a:cs typeface="Arial" panose="020B0604020202020204" pitchFamily="34" charset="0"/>
              </a:rPr>
              <a:t>of</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the</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solution</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and</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not</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part</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of</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the</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problem</a:t>
            </a:r>
            <a:r>
              <a:rPr lang="en-US" sz="2400" b="1" dirty="0">
                <a:latin typeface="Arial" panose="020B0604020202020204" pitchFamily="34" charset="0"/>
                <a:cs typeface="Arial" panose="020B0604020202020204" pitchFamily="34" charset="0"/>
              </a:rPr>
              <a:t>.</a:t>
            </a:r>
            <a:r>
              <a:rPr lang="en-US" sz="2400" dirty="0">
                <a:latin typeface="Arial" panose="020B0604020202020204" pitchFamily="34" charset="0"/>
                <a:cs typeface="Arial" panose="020B0604020202020204" pitchFamily="34" charset="0"/>
              </a:rPr>
              <a:t> </a:t>
            </a:r>
          </a:p>
          <a:p>
            <a:pPr marL="342900" lvl="0" indent="-342900">
              <a:buAutoNum type="arabicPeriod"/>
            </a:pPr>
            <a:endParaRPr lang="en-US" sz="2400" b="1" dirty="0">
              <a:latin typeface="Arial" panose="020B0604020202020204" pitchFamily="34" charset="0"/>
              <a:cs typeface="Arial" panose="020B0604020202020204" pitchFamily="34" charset="0"/>
            </a:endParaRPr>
          </a:p>
          <a:p>
            <a:pPr marL="342900" lvl="0" indent="-342900">
              <a:buAutoNum type="arabicPeriod"/>
            </a:pPr>
            <a:r>
              <a:rPr lang="en-US" sz="2400" dirty="0">
                <a:latin typeface="Arial" panose="020B0604020202020204" pitchFamily="34" charset="0"/>
                <a:cs typeface="Arial" panose="020B0604020202020204" pitchFamily="34" charset="0"/>
              </a:rPr>
              <a:t>Vote. </a:t>
            </a:r>
            <a:r>
              <a:rPr lang="en-US" sz="2400" b="1" dirty="0">
                <a:latin typeface="Arial" panose="020B0604020202020204" pitchFamily="34" charset="0"/>
                <a:cs typeface="Arial" panose="020B0604020202020204" pitchFamily="34" charset="0"/>
              </a:rPr>
              <a:t> </a:t>
            </a:r>
          </a:p>
          <a:p>
            <a:pPr marL="342900" lvl="0" indent="-342900">
              <a:buAutoNum type="arabicPeriod"/>
            </a:pPr>
            <a:endParaRPr lang="en-US" sz="2400" b="1" dirty="0">
              <a:latin typeface="Arial" panose="020B0604020202020204" pitchFamily="34" charset="0"/>
              <a:cs typeface="Arial" panose="020B0604020202020204" pitchFamily="34" charset="0"/>
            </a:endParaRPr>
          </a:p>
          <a:p>
            <a:pPr lvl="0"/>
            <a:r>
              <a:rPr lang="en-US" sz="2400" b="1" dirty="0">
                <a:latin typeface="Arial" panose="020B0604020202020204" pitchFamily="34" charset="0"/>
                <a:cs typeface="Arial" panose="020B0604020202020204" pitchFamily="34" charset="0"/>
              </a:rPr>
              <a:t>4. </a:t>
            </a:r>
            <a:r>
              <a:rPr lang="en-US" sz="2400" dirty="0">
                <a:latin typeface="Arial" panose="020B0604020202020204" pitchFamily="34" charset="0"/>
                <a:cs typeface="Arial" panose="020B0604020202020204" pitchFamily="34" charset="0"/>
              </a:rPr>
              <a:t>Teach Our Children.</a:t>
            </a:r>
          </a:p>
          <a:p>
            <a:pPr marL="342900" lvl="0" indent="-342900">
              <a:buAutoNum type="arabicPeriod"/>
            </a:pPr>
            <a:endParaRPr lang="en-US" sz="2400" b="1" dirty="0">
              <a:latin typeface="Arial" panose="020B0604020202020204" pitchFamily="34" charset="0"/>
              <a:cs typeface="Arial" panose="020B0604020202020204" pitchFamily="34" charset="0"/>
            </a:endParaRPr>
          </a:p>
          <a:p>
            <a:pPr lvl="0"/>
            <a:r>
              <a:rPr lang="en-US" sz="2400" b="1" dirty="0">
                <a:latin typeface="Arial" panose="020B0604020202020204" pitchFamily="34" charset="0"/>
                <a:cs typeface="Arial" panose="020B0604020202020204" pitchFamily="34" charset="0"/>
              </a:rPr>
              <a:t>5. </a:t>
            </a:r>
            <a:r>
              <a:rPr lang="en-US" sz="2400" dirty="0">
                <a:latin typeface="Arial" panose="020B0604020202020204" pitchFamily="34" charset="0"/>
                <a:cs typeface="Arial" panose="020B0604020202020204" pitchFamily="34" charset="0"/>
              </a:rPr>
              <a:t>Pray.</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God</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Listens</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to</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Righteous</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People!</a:t>
            </a:r>
          </a:p>
          <a:p>
            <a:pPr lvl="0"/>
            <a:endParaRPr lang="en-US" sz="2400" dirty="0"/>
          </a:p>
          <a:p>
            <a:endParaRPr lang="en-US" sz="2400" dirty="0"/>
          </a:p>
        </p:txBody>
      </p:sp>
      <p:pic>
        <p:nvPicPr>
          <p:cNvPr id="3" name="Picture 2" descr="Flag and Bibl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656881" y="5130800"/>
            <a:ext cx="2343186" cy="1553634"/>
          </a:xfrm>
          <a:prstGeom prst="rect">
            <a:avLst/>
          </a:prstGeom>
        </p:spPr>
      </p:pic>
    </p:spTree>
    <p:extLst>
      <p:ext uri="{BB962C8B-B14F-4D97-AF65-F5344CB8AC3E}">
        <p14:creationId xmlns:p14="http://schemas.microsoft.com/office/powerpoint/2010/main" val="133440336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sp>
        <p:nvSpPr>
          <p:cNvPr id="8" name="TextBox 7"/>
          <p:cNvSpPr txBox="1"/>
          <p:nvPr/>
        </p:nvSpPr>
        <p:spPr>
          <a:xfrm>
            <a:off x="762000" y="2167467"/>
            <a:ext cx="7806267" cy="369332"/>
          </a:xfrm>
          <a:prstGeom prst="rect">
            <a:avLst/>
          </a:prstGeom>
          <a:noFill/>
        </p:spPr>
        <p:txBody>
          <a:bodyPr wrap="square" rtlCol="0">
            <a:spAutoFit/>
          </a:bodyPr>
          <a:lstStyle/>
          <a:p>
            <a:r>
              <a:rPr lang="en-US" dirty="0"/>
              <a:t>                                  </a:t>
            </a:r>
          </a:p>
        </p:txBody>
      </p:sp>
      <p:sp>
        <p:nvSpPr>
          <p:cNvPr id="3" name="Rectangle 2"/>
          <p:cNvSpPr/>
          <p:nvPr/>
        </p:nvSpPr>
        <p:spPr>
          <a:xfrm>
            <a:off x="762000" y="2536799"/>
            <a:ext cx="7670800" cy="1815882"/>
          </a:xfrm>
          <a:prstGeom prst="rect">
            <a:avLst/>
          </a:prstGeom>
        </p:spPr>
        <p:txBody>
          <a:bodyPr wrap="square">
            <a:spAutoFit/>
          </a:bodyPr>
          <a:lstStyle/>
          <a:p>
            <a:r>
              <a:rPr lang="en-US" sz="2800" dirty="0">
                <a:latin typeface="Arial"/>
                <a:cs typeface="Arial"/>
              </a:rPr>
              <a:t>“If we ever forget that we are one nation under God, then we will be a nation gone under.” </a:t>
            </a:r>
          </a:p>
          <a:p>
            <a:endParaRPr lang="en-US" sz="2800" b="1" i="1" dirty="0">
              <a:latin typeface="Arial"/>
              <a:cs typeface="Arial"/>
            </a:endParaRPr>
          </a:p>
          <a:p>
            <a:r>
              <a:rPr lang="en-US" sz="2800" b="1" dirty="0">
                <a:latin typeface="Arial"/>
                <a:cs typeface="Arial"/>
              </a:rPr>
              <a:t>Ronald Reagan</a:t>
            </a:r>
            <a:endParaRPr lang="en-US" sz="2800" dirty="0">
              <a:latin typeface="Arial"/>
              <a:cs typeface="Arial"/>
            </a:endParaRPr>
          </a:p>
        </p:txBody>
      </p:sp>
      <p:pic>
        <p:nvPicPr>
          <p:cNvPr id="4" name="Picture 3" descr="Flag and Bibl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756400" y="5177905"/>
            <a:ext cx="2260600" cy="1498876"/>
          </a:xfrm>
          <a:prstGeom prst="rect">
            <a:avLst/>
          </a:prstGeom>
        </p:spPr>
      </p:pic>
    </p:spTree>
    <p:extLst>
      <p:ext uri="{BB962C8B-B14F-4D97-AF65-F5344CB8AC3E}">
        <p14:creationId xmlns:p14="http://schemas.microsoft.com/office/powerpoint/2010/main" val="126942906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sp>
        <p:nvSpPr>
          <p:cNvPr id="8" name="TextBox 7"/>
          <p:cNvSpPr txBox="1"/>
          <p:nvPr/>
        </p:nvSpPr>
        <p:spPr>
          <a:xfrm>
            <a:off x="829733" y="2286000"/>
            <a:ext cx="7332134" cy="369332"/>
          </a:xfrm>
          <a:prstGeom prst="rect">
            <a:avLst/>
          </a:prstGeom>
          <a:noFill/>
        </p:spPr>
        <p:txBody>
          <a:bodyPr wrap="square" rtlCol="0">
            <a:spAutoFit/>
          </a:bodyPr>
          <a:lstStyle/>
          <a:p>
            <a:r>
              <a:rPr lang="en-US" dirty="0"/>
              <a:t>                                 </a:t>
            </a:r>
          </a:p>
        </p:txBody>
      </p:sp>
      <p:sp>
        <p:nvSpPr>
          <p:cNvPr id="3" name="Rectangle 2"/>
          <p:cNvSpPr/>
          <p:nvPr/>
        </p:nvSpPr>
        <p:spPr>
          <a:xfrm>
            <a:off x="829733" y="2655332"/>
            <a:ext cx="7586134" cy="2677656"/>
          </a:xfrm>
          <a:prstGeom prst="rect">
            <a:avLst/>
          </a:prstGeom>
        </p:spPr>
        <p:txBody>
          <a:bodyPr wrap="square">
            <a:spAutoFit/>
          </a:bodyPr>
          <a:lstStyle/>
          <a:p>
            <a:r>
              <a:rPr lang="en-US" sz="2800" dirty="0">
                <a:latin typeface="Arial"/>
                <a:cs typeface="Arial"/>
              </a:rPr>
              <a:t>“There is no hope for our nation from any political party: Republican, Democrat, Tea Party, Independent, or any other. The only hope for America is God.</a:t>
            </a:r>
            <a:r>
              <a:rPr lang="en-US" sz="2800" b="1" dirty="0">
                <a:latin typeface="Arial"/>
                <a:cs typeface="Arial"/>
              </a:rPr>
              <a:t>”</a:t>
            </a:r>
            <a:r>
              <a:rPr lang="en-US" sz="2800" dirty="0">
                <a:latin typeface="Arial"/>
                <a:cs typeface="Arial"/>
              </a:rPr>
              <a:t>  </a:t>
            </a:r>
          </a:p>
          <a:p>
            <a:endParaRPr lang="en-US" sz="2800" dirty="0">
              <a:latin typeface="Arial"/>
              <a:cs typeface="Arial"/>
            </a:endParaRPr>
          </a:p>
          <a:p>
            <a:r>
              <a:rPr lang="en-US" sz="2800" dirty="0">
                <a:latin typeface="Arial"/>
                <a:cs typeface="Arial"/>
              </a:rPr>
              <a:t>Franklin Graham</a:t>
            </a:r>
          </a:p>
        </p:txBody>
      </p:sp>
      <p:pic>
        <p:nvPicPr>
          <p:cNvPr id="4" name="Picture 3" descr="Flag and Bibl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851336" y="5332988"/>
            <a:ext cx="2114863" cy="1402246"/>
          </a:xfrm>
          <a:prstGeom prst="rect">
            <a:avLst/>
          </a:prstGeom>
        </p:spPr>
      </p:pic>
    </p:spTree>
    <p:extLst>
      <p:ext uri="{BB962C8B-B14F-4D97-AF65-F5344CB8AC3E}">
        <p14:creationId xmlns:p14="http://schemas.microsoft.com/office/powerpoint/2010/main" val="133440336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sp>
        <p:nvSpPr>
          <p:cNvPr id="4" name="Rectangle 3"/>
          <p:cNvSpPr/>
          <p:nvPr/>
        </p:nvSpPr>
        <p:spPr>
          <a:xfrm>
            <a:off x="999067" y="1997839"/>
            <a:ext cx="7518400" cy="3970318"/>
          </a:xfrm>
          <a:prstGeom prst="rect">
            <a:avLst/>
          </a:prstGeom>
        </p:spPr>
        <p:txBody>
          <a:bodyPr wrap="square">
            <a:spAutoFit/>
          </a:bodyPr>
          <a:lstStyle/>
          <a:p>
            <a:pPr lvl="0"/>
            <a:r>
              <a:rPr lang="en-US" sz="2800" dirty="0">
                <a:latin typeface="Arial"/>
                <a:cs typeface="Arial"/>
              </a:rPr>
              <a:t>While our earthly citizenship is here in the USA, our eternal citizenship is in heaven.</a:t>
            </a:r>
          </a:p>
          <a:p>
            <a:r>
              <a:rPr lang="en-US" sz="2800" dirty="0">
                <a:latin typeface="Arial"/>
                <a:cs typeface="Arial"/>
              </a:rPr>
              <a:t> </a:t>
            </a:r>
          </a:p>
          <a:p>
            <a:pPr lvl="0"/>
            <a:r>
              <a:rPr lang="en-US" sz="2800" dirty="0">
                <a:latin typeface="Arial"/>
                <a:cs typeface="Arial"/>
              </a:rPr>
              <a:t>Phil. 3:20-21: “But our citizenship is in heaven. And we eagerly await a Savior from there, the Lord Jesus Christ, who, by the power that enables Him to bring everything under His control, will transform our lowly bodies so that they will be like His glorious body.”</a:t>
            </a:r>
          </a:p>
        </p:txBody>
      </p:sp>
      <p:pic>
        <p:nvPicPr>
          <p:cNvPr id="5" name="Picture 4" descr="Flag and Bibl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179732" y="5517046"/>
            <a:ext cx="1837267" cy="1218188"/>
          </a:xfrm>
          <a:prstGeom prst="rect">
            <a:avLst/>
          </a:prstGeom>
        </p:spPr>
      </p:pic>
    </p:spTree>
    <p:extLst>
      <p:ext uri="{BB962C8B-B14F-4D97-AF65-F5344CB8AC3E}">
        <p14:creationId xmlns:p14="http://schemas.microsoft.com/office/powerpoint/2010/main" val="336475326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2" y="457200"/>
            <a:ext cx="8307388" cy="1828800"/>
          </a:xfrm>
        </p:spPr>
        <p:txBody>
          <a:bodyPr>
            <a:normAutofit fontScale="90000"/>
          </a:bodyPr>
          <a:lstStyle/>
          <a:p>
            <a:r>
              <a:rPr lang="en-US" dirty="0"/>
              <a:t>GOD BLESS America AGAIN!</a:t>
            </a:r>
            <a:br>
              <a:rPr lang="en-US" dirty="0"/>
            </a:br>
            <a:endParaRPr lang="en-US" dirty="0"/>
          </a:p>
        </p:txBody>
      </p:sp>
      <p:pic>
        <p:nvPicPr>
          <p:cNvPr id="9" name="Picture 8" descr="Flag and Bib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5799" y="2074332"/>
            <a:ext cx="5248224" cy="3479801"/>
          </a:xfrm>
          <a:prstGeom prst="rect">
            <a:avLst/>
          </a:prstGeom>
        </p:spPr>
      </p:pic>
    </p:spTree>
    <p:extLst>
      <p:ext uri="{BB962C8B-B14F-4D97-AF65-F5344CB8AC3E}">
        <p14:creationId xmlns:p14="http://schemas.microsoft.com/office/powerpoint/2010/main" val="336475326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xmlns:p14="http://schemas.microsoft.com/office/powerpoint/2010/mai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2179</TotalTime>
  <Words>789</Words>
  <Application>Microsoft Office PowerPoint</Application>
  <PresentationFormat>On-screen Show (4:3)</PresentationFormat>
  <Paragraphs>106</Paragraphs>
  <Slides>22</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Book Antiqua</vt:lpstr>
      <vt:lpstr>Calibri</vt:lpstr>
      <vt:lpstr>Lucida Sans</vt:lpstr>
      <vt:lpstr>Wingdings</vt:lpstr>
      <vt:lpstr>Wingdings 2</vt:lpstr>
      <vt:lpstr>Wingdings 3</vt:lpstr>
      <vt:lpstr>Apex</vt:lpstr>
      <vt:lpstr>GOD BLESS America AGAIN! </vt:lpstr>
      <vt:lpstr>GOD BLESS AMERICA AGAIN!</vt:lpstr>
      <vt:lpstr>GOD BLESS America AGAIN! </vt:lpstr>
      <vt:lpstr>GOD BLESS America AGAIN! </vt:lpstr>
      <vt:lpstr>GOD BLESS America AGAIN! </vt:lpstr>
      <vt:lpstr>GOD BLESS America AGAIN! </vt:lpstr>
      <vt:lpstr>GOD BLESS America AGAIN! </vt:lpstr>
      <vt:lpstr>GOD BLESS America AGAIN! </vt:lpstr>
      <vt:lpstr>GOD BLESS America AGAIN!</vt:lpstr>
      <vt:lpstr>GOD BLESS America AGAIN! </vt:lpstr>
      <vt:lpstr>God bless america again! </vt:lpstr>
      <vt:lpstr>God bless america again! </vt:lpstr>
      <vt:lpstr>GOD BLESS America AGAIN! </vt:lpstr>
      <vt:lpstr>GOD BLESS America AGAIN! </vt:lpstr>
      <vt:lpstr>GOD BLESS America AGAIN! </vt:lpstr>
      <vt:lpstr>GOD BLESS America AGAIN! </vt:lpstr>
      <vt:lpstr>GOD BLESS America AGAIN! </vt:lpstr>
      <vt:lpstr>GOD BLESS America AGAIN! </vt:lpstr>
      <vt:lpstr>GOD BLESS America AGAIN! </vt:lpstr>
      <vt:lpstr>GOD BLESS America AGAIN! </vt:lpstr>
      <vt:lpstr>GOD BLESS America AGAIN! </vt:lpstr>
      <vt:lpstr>GOD BLESS America AGAIN! </vt:lpstr>
    </vt:vector>
  </TitlesOfParts>
  <Company>White County Single Parent Scholarship Fund,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CHRISTIAN COMMITMENT IN TODAY’S WORLD</dc:title>
  <dc:creator>dan newsom</dc:creator>
  <cp:lastModifiedBy>Brad Price</cp:lastModifiedBy>
  <cp:revision>281</cp:revision>
  <dcterms:created xsi:type="dcterms:W3CDTF">2011-04-11T14:38:09Z</dcterms:created>
  <dcterms:modified xsi:type="dcterms:W3CDTF">2020-06-30T21:44:16Z</dcterms:modified>
</cp:coreProperties>
</file>